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b7a21f60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b7a21f60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b7a21f60b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b7a21f60b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b7a21f60b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b7a21f60b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b7a21f60b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b7a21f60b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b7a21f60b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b7a21f60b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b7a21f60b_0_3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b7a21f60b_0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1">
  <p:cSld name="AUTOLAYOUT_1">
    <p:bg>
      <p:bgPr>
        <a:solidFill>
          <a:srgbClr val="FFFFFF"/>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3"/>
          <p:cNvSpPr txBox="1"/>
          <p:nvPr>
            <p:ph idx="1" type="body"/>
          </p:nvPr>
        </p:nvSpPr>
        <p:spPr>
          <a:xfrm>
            <a:off x="3706450" y="2710350"/>
            <a:ext cx="3232800" cy="2157600"/>
          </a:xfrm>
          <a:prstGeom prst="rect">
            <a:avLst/>
          </a:prstGeom>
          <a:noFill/>
        </p:spPr>
        <p:txBody>
          <a:bodyPr anchorCtr="0" anchor="t" bIns="91425" lIns="91425" spcFirstLastPara="1" rIns="91425" wrap="square" tIns="91425"/>
          <a:lstStyle>
            <a:lvl1pPr indent="-330200" lvl="0" marL="457200" algn="l">
              <a:lnSpc>
                <a:spcPct val="115000"/>
              </a:lnSpc>
              <a:spcBef>
                <a:spcPts val="0"/>
              </a:spcBef>
              <a:spcAft>
                <a:spcPts val="0"/>
              </a:spcAft>
              <a:buClr>
                <a:schemeClr val="lt1"/>
              </a:buClr>
              <a:buSzPts val="1600"/>
              <a:buChar char="●"/>
              <a:defRPr sz="1600">
                <a:solidFill>
                  <a:schemeClr val="lt1"/>
                </a:solidFill>
              </a:defRPr>
            </a:lvl1pPr>
            <a:lvl2pPr indent="-317500" lvl="1" marL="914400" algn="l">
              <a:lnSpc>
                <a:spcPct val="115000"/>
              </a:lnSpc>
              <a:spcBef>
                <a:spcPts val="1600"/>
              </a:spcBef>
              <a:spcAft>
                <a:spcPts val="0"/>
              </a:spcAft>
              <a:buClr>
                <a:schemeClr val="lt1"/>
              </a:buClr>
              <a:buSzPts val="1400"/>
              <a:buChar char="○"/>
              <a:defRPr sz="1400">
                <a:solidFill>
                  <a:schemeClr val="lt1"/>
                </a:solidFill>
              </a:defRPr>
            </a:lvl2pPr>
            <a:lvl3pPr indent="-317500" lvl="2" marL="1371600" algn="l">
              <a:lnSpc>
                <a:spcPct val="115000"/>
              </a:lnSpc>
              <a:spcBef>
                <a:spcPts val="1600"/>
              </a:spcBef>
              <a:spcAft>
                <a:spcPts val="0"/>
              </a:spcAft>
              <a:buClr>
                <a:schemeClr val="lt1"/>
              </a:buClr>
              <a:buSzPts val="1400"/>
              <a:buChar char="■"/>
              <a:defRPr sz="1400">
                <a:solidFill>
                  <a:schemeClr val="lt1"/>
                </a:solidFill>
              </a:defRPr>
            </a:lvl3pPr>
            <a:lvl4pPr indent="-317500" lvl="3" marL="1828800" algn="l">
              <a:lnSpc>
                <a:spcPct val="115000"/>
              </a:lnSpc>
              <a:spcBef>
                <a:spcPts val="1600"/>
              </a:spcBef>
              <a:spcAft>
                <a:spcPts val="0"/>
              </a:spcAft>
              <a:buClr>
                <a:schemeClr val="lt1"/>
              </a:buClr>
              <a:buSzPts val="1400"/>
              <a:buChar char="●"/>
              <a:defRPr sz="1400">
                <a:solidFill>
                  <a:schemeClr val="lt1"/>
                </a:solidFill>
              </a:defRPr>
            </a:lvl4pPr>
            <a:lvl5pPr indent="-317500" lvl="4" marL="2286000" algn="l">
              <a:lnSpc>
                <a:spcPct val="115000"/>
              </a:lnSpc>
              <a:spcBef>
                <a:spcPts val="1600"/>
              </a:spcBef>
              <a:spcAft>
                <a:spcPts val="0"/>
              </a:spcAft>
              <a:buClr>
                <a:schemeClr val="lt1"/>
              </a:buClr>
              <a:buSzPts val="1400"/>
              <a:buChar char="○"/>
              <a:defRPr sz="1400">
                <a:solidFill>
                  <a:schemeClr val="lt1"/>
                </a:solidFill>
              </a:defRPr>
            </a:lvl5pPr>
            <a:lvl6pPr indent="-317500" lvl="5" marL="2743200" algn="l">
              <a:lnSpc>
                <a:spcPct val="115000"/>
              </a:lnSpc>
              <a:spcBef>
                <a:spcPts val="1600"/>
              </a:spcBef>
              <a:spcAft>
                <a:spcPts val="0"/>
              </a:spcAft>
              <a:buClr>
                <a:schemeClr val="lt1"/>
              </a:buClr>
              <a:buSzPts val="1400"/>
              <a:buChar char="■"/>
              <a:defRPr sz="1400">
                <a:solidFill>
                  <a:schemeClr val="lt1"/>
                </a:solidFill>
              </a:defRPr>
            </a:lvl6pPr>
            <a:lvl7pPr indent="-317500" lvl="6" marL="3200400" algn="l">
              <a:lnSpc>
                <a:spcPct val="115000"/>
              </a:lnSpc>
              <a:spcBef>
                <a:spcPts val="1600"/>
              </a:spcBef>
              <a:spcAft>
                <a:spcPts val="0"/>
              </a:spcAft>
              <a:buClr>
                <a:schemeClr val="lt1"/>
              </a:buClr>
              <a:buSzPts val="1400"/>
              <a:buChar char="●"/>
              <a:defRPr sz="1400">
                <a:solidFill>
                  <a:schemeClr val="lt1"/>
                </a:solidFill>
              </a:defRPr>
            </a:lvl7pPr>
            <a:lvl8pPr indent="-317500" lvl="7" marL="3657600" algn="l">
              <a:lnSpc>
                <a:spcPct val="115000"/>
              </a:lnSpc>
              <a:spcBef>
                <a:spcPts val="1600"/>
              </a:spcBef>
              <a:spcAft>
                <a:spcPts val="0"/>
              </a:spcAft>
              <a:buClr>
                <a:schemeClr val="lt1"/>
              </a:buClr>
              <a:buSzPts val="1400"/>
              <a:buChar char="○"/>
              <a:defRPr sz="1400">
                <a:solidFill>
                  <a:schemeClr val="lt1"/>
                </a:solidFill>
              </a:defRPr>
            </a:lvl8pPr>
            <a:lvl9pPr indent="-317500" lvl="8" marL="4114800" algn="l">
              <a:lnSpc>
                <a:spcPct val="115000"/>
              </a:lnSpc>
              <a:spcBef>
                <a:spcPts val="1600"/>
              </a:spcBef>
              <a:spcAft>
                <a:spcPts val="1600"/>
              </a:spcAft>
              <a:buClr>
                <a:schemeClr val="lt1"/>
              </a:buClr>
              <a:buSzPts val="1400"/>
              <a:buChar char="■"/>
              <a:defRPr sz="1400">
                <a:solidFill>
                  <a:schemeClr val="lt1"/>
                </a:solidFill>
              </a:defRPr>
            </a:lvl9pPr>
          </a:lstStyle>
          <a:p/>
        </p:txBody>
      </p:sp>
      <p:sp>
        <p:nvSpPr>
          <p:cNvPr id="53" name="Google Shape;53;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lt1"/>
                </a:solidFill>
              </a:defRPr>
            </a:lvl1pPr>
            <a:lvl2pPr lvl="1" algn="r">
              <a:lnSpc>
                <a:spcPct val="100000"/>
              </a:lnSpc>
              <a:spcAft>
                <a:spcPts val="0"/>
              </a:spcAft>
              <a:buNone/>
              <a:defRPr sz="1000">
                <a:solidFill>
                  <a:schemeClr val="lt1"/>
                </a:solidFill>
              </a:defRPr>
            </a:lvl2pPr>
            <a:lvl3pPr lvl="2" algn="r">
              <a:lnSpc>
                <a:spcPct val="100000"/>
              </a:lnSpc>
              <a:spcAft>
                <a:spcPts val="0"/>
              </a:spcAft>
              <a:buNone/>
              <a:defRPr sz="1000">
                <a:solidFill>
                  <a:schemeClr val="lt1"/>
                </a:solidFill>
              </a:defRPr>
            </a:lvl3pPr>
            <a:lvl4pPr lvl="3" algn="r">
              <a:lnSpc>
                <a:spcPct val="100000"/>
              </a:lnSpc>
              <a:spcAft>
                <a:spcPts val="0"/>
              </a:spcAft>
              <a:buNone/>
              <a:defRPr sz="1000">
                <a:solidFill>
                  <a:schemeClr val="lt1"/>
                </a:solidFill>
              </a:defRPr>
            </a:lvl4pPr>
            <a:lvl5pPr lvl="4" algn="r">
              <a:lnSpc>
                <a:spcPct val="100000"/>
              </a:lnSpc>
              <a:spcAft>
                <a:spcPts val="0"/>
              </a:spcAft>
              <a:buNone/>
              <a:defRPr sz="1000">
                <a:solidFill>
                  <a:schemeClr val="lt1"/>
                </a:solidFill>
              </a:defRPr>
            </a:lvl5pPr>
            <a:lvl6pPr lvl="5" algn="r">
              <a:lnSpc>
                <a:spcPct val="100000"/>
              </a:lnSpc>
              <a:spcAft>
                <a:spcPts val="0"/>
              </a:spcAft>
              <a:buNone/>
              <a:defRPr sz="1000">
                <a:solidFill>
                  <a:schemeClr val="lt1"/>
                </a:solidFill>
              </a:defRPr>
            </a:lvl6pPr>
            <a:lvl7pPr lvl="6" algn="r">
              <a:lnSpc>
                <a:spcPct val="100000"/>
              </a:lnSpc>
              <a:spcAft>
                <a:spcPts val="0"/>
              </a:spcAft>
              <a:buNone/>
              <a:defRPr sz="1000">
                <a:solidFill>
                  <a:schemeClr val="lt1"/>
                </a:solidFill>
              </a:defRPr>
            </a:lvl7pPr>
            <a:lvl8pPr lvl="7" algn="r">
              <a:lnSpc>
                <a:spcPct val="100000"/>
              </a:lnSpc>
              <a:spcAft>
                <a:spcPts val="0"/>
              </a:spcAft>
              <a:buNone/>
              <a:defRPr sz="1000">
                <a:solidFill>
                  <a:schemeClr val="lt1"/>
                </a:solidFill>
              </a:defRPr>
            </a:lvl8pPr>
            <a:lvl9pPr lvl="8" algn="r">
              <a:lnSpc>
                <a:spcPct val="100000"/>
              </a:lnSpc>
              <a:spcAft>
                <a:spcPts val="0"/>
              </a:spcAft>
              <a:buNone/>
              <a:defRPr sz="1000">
                <a:solidFill>
                  <a:schemeClr val="lt1"/>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2">
  <p:cSld name="AUTOLAYOUT_2">
    <p:bg>
      <p:bgPr>
        <a:solidFill>
          <a:srgbClr val="FFFFFF"/>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a:off x="3047650" y="0"/>
            <a:ext cx="60963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indent="0" lvl="0" marL="0" rtl="0" algn="r">
              <a:spcBef>
                <a:spcPts val="0"/>
              </a:spcBef>
              <a:spcAft>
                <a:spcPts val="0"/>
              </a:spcAft>
              <a:buNone/>
            </a:pPr>
            <a:fld id="{00000000-1234-1234-1234-123412341234}" type="slidenum">
              <a:rPr lang="da"/>
              <a:t>‹#›</a:t>
            </a:fld>
            <a:endParaRPr/>
          </a:p>
        </p:txBody>
      </p:sp>
      <p:sp>
        <p:nvSpPr>
          <p:cNvPr id="58" name="Google Shape;58;p14"/>
          <p:cNvSpPr txBox="1"/>
          <p:nvPr>
            <p:ph idx="1" type="body"/>
          </p:nvPr>
        </p:nvSpPr>
        <p:spPr>
          <a:xfrm>
            <a:off x="185350" y="632025"/>
            <a:ext cx="2683200" cy="3706500"/>
          </a:xfrm>
          <a:prstGeom prst="rect">
            <a:avLst/>
          </a:prstGeom>
          <a:noFill/>
        </p:spPr>
        <p:txBody>
          <a:bodyPr anchorCtr="0" anchor="t" bIns="91425" lIns="91425" spcFirstLastPara="1" rIns="91425" wrap="square" tIns="91425"/>
          <a:lstStyle>
            <a:lvl1pPr indent="-330200" lvl="0" marL="457200" algn="l">
              <a:lnSpc>
                <a:spcPct val="115000"/>
              </a:lnSpc>
              <a:spcBef>
                <a:spcPts val="0"/>
              </a:spcBef>
              <a:spcAft>
                <a:spcPts val="0"/>
              </a:spcAft>
              <a:buClr>
                <a:srgbClr val="FFFFFF"/>
              </a:buClr>
              <a:buSzPts val="1600"/>
              <a:buChar char="●"/>
              <a:defRPr sz="1600">
                <a:solidFill>
                  <a:srgbClr val="FFFFFF"/>
                </a:solidFill>
              </a:defRPr>
            </a:lvl1pPr>
            <a:lvl2pPr indent="-317500" lvl="1" marL="914400" algn="l">
              <a:lnSpc>
                <a:spcPct val="115000"/>
              </a:lnSpc>
              <a:spcBef>
                <a:spcPts val="1600"/>
              </a:spcBef>
              <a:spcAft>
                <a:spcPts val="0"/>
              </a:spcAft>
              <a:buClr>
                <a:srgbClr val="FFFFFF"/>
              </a:buClr>
              <a:buSzPts val="1400"/>
              <a:buChar char="○"/>
              <a:defRPr sz="1400">
                <a:solidFill>
                  <a:srgbClr val="FFFFFF"/>
                </a:solidFill>
              </a:defRPr>
            </a:lvl2pPr>
            <a:lvl3pPr indent="-317500" lvl="2" marL="1371600" algn="l">
              <a:lnSpc>
                <a:spcPct val="115000"/>
              </a:lnSpc>
              <a:spcBef>
                <a:spcPts val="1600"/>
              </a:spcBef>
              <a:spcAft>
                <a:spcPts val="0"/>
              </a:spcAft>
              <a:buClr>
                <a:srgbClr val="FFFFFF"/>
              </a:buClr>
              <a:buSzPts val="1400"/>
              <a:buChar char="■"/>
              <a:defRPr sz="1400">
                <a:solidFill>
                  <a:srgbClr val="FFFFFF"/>
                </a:solidFill>
              </a:defRPr>
            </a:lvl3pPr>
            <a:lvl4pPr indent="-317500" lvl="3" marL="1828800" algn="l">
              <a:lnSpc>
                <a:spcPct val="115000"/>
              </a:lnSpc>
              <a:spcBef>
                <a:spcPts val="1600"/>
              </a:spcBef>
              <a:spcAft>
                <a:spcPts val="0"/>
              </a:spcAft>
              <a:buClr>
                <a:srgbClr val="FFFFFF"/>
              </a:buClr>
              <a:buSzPts val="1400"/>
              <a:buChar char="●"/>
              <a:defRPr sz="1400">
                <a:solidFill>
                  <a:srgbClr val="FFFFFF"/>
                </a:solidFill>
              </a:defRPr>
            </a:lvl4pPr>
            <a:lvl5pPr indent="-317500" lvl="4" marL="2286000" algn="l">
              <a:lnSpc>
                <a:spcPct val="115000"/>
              </a:lnSpc>
              <a:spcBef>
                <a:spcPts val="1600"/>
              </a:spcBef>
              <a:spcAft>
                <a:spcPts val="0"/>
              </a:spcAft>
              <a:buClr>
                <a:srgbClr val="FFFFFF"/>
              </a:buClr>
              <a:buSzPts val="1400"/>
              <a:buChar char="○"/>
              <a:defRPr sz="1400">
                <a:solidFill>
                  <a:srgbClr val="FFFFFF"/>
                </a:solidFill>
              </a:defRPr>
            </a:lvl5pPr>
            <a:lvl6pPr indent="-317500" lvl="5" marL="2743200" algn="l">
              <a:lnSpc>
                <a:spcPct val="115000"/>
              </a:lnSpc>
              <a:spcBef>
                <a:spcPts val="1600"/>
              </a:spcBef>
              <a:spcAft>
                <a:spcPts val="0"/>
              </a:spcAft>
              <a:buClr>
                <a:srgbClr val="FFFFFF"/>
              </a:buClr>
              <a:buSzPts val="1400"/>
              <a:buChar char="■"/>
              <a:defRPr sz="1400">
                <a:solidFill>
                  <a:srgbClr val="FFFFFF"/>
                </a:solidFill>
              </a:defRPr>
            </a:lvl6pPr>
            <a:lvl7pPr indent="-317500" lvl="6" marL="3200400" algn="l">
              <a:lnSpc>
                <a:spcPct val="115000"/>
              </a:lnSpc>
              <a:spcBef>
                <a:spcPts val="1600"/>
              </a:spcBef>
              <a:spcAft>
                <a:spcPts val="0"/>
              </a:spcAft>
              <a:buClr>
                <a:srgbClr val="FFFFFF"/>
              </a:buClr>
              <a:buSzPts val="1400"/>
              <a:buChar char="●"/>
              <a:defRPr sz="1400">
                <a:solidFill>
                  <a:srgbClr val="FFFFFF"/>
                </a:solidFill>
              </a:defRPr>
            </a:lvl7pPr>
            <a:lvl8pPr indent="-317500" lvl="7" marL="3657600" algn="l">
              <a:lnSpc>
                <a:spcPct val="115000"/>
              </a:lnSpc>
              <a:spcBef>
                <a:spcPts val="1600"/>
              </a:spcBef>
              <a:spcAft>
                <a:spcPts val="0"/>
              </a:spcAft>
              <a:buClr>
                <a:srgbClr val="FFFFFF"/>
              </a:buClr>
              <a:buSzPts val="1400"/>
              <a:buChar char="○"/>
              <a:defRPr sz="1400">
                <a:solidFill>
                  <a:srgbClr val="FFFFFF"/>
                </a:solidFill>
              </a:defRPr>
            </a:lvl8pPr>
            <a:lvl9pPr indent="-317500" lvl="8" marL="4114800" algn="l">
              <a:lnSpc>
                <a:spcPct val="115000"/>
              </a:lnSpc>
              <a:spcBef>
                <a:spcPts val="1600"/>
              </a:spcBef>
              <a:spcAft>
                <a:spcPts val="1600"/>
              </a:spcAft>
              <a:buClr>
                <a:srgbClr val="FFFFFF"/>
              </a:buClr>
              <a:buSzPts val="1400"/>
              <a:buChar char="■"/>
              <a:defRPr sz="1400">
                <a:solidFill>
                  <a:srgbClr val="FFFFFF"/>
                </a:solidFi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3">
  <p:cSld name="AUTOLAYOUT_3">
    <p:bg>
      <p:bgPr>
        <a:solidFill>
          <a:srgbClr val="FFFFFF"/>
        </a:solidFill>
      </p:bgPr>
    </p:bg>
    <p:spTree>
      <p:nvGrpSpPr>
        <p:cNvPr id="59" name="Shape 59"/>
        <p:cNvGrpSpPr/>
        <p:nvPr/>
      </p:nvGrpSpPr>
      <p:grpSpPr>
        <a:xfrm>
          <a:off x="0" y="0"/>
          <a:ext cx="0" cy="0"/>
          <a:chOff x="0" y="0"/>
          <a:chExt cx="0" cy="0"/>
        </a:xfrm>
      </p:grpSpPr>
      <p:sp>
        <p:nvSpPr>
          <p:cNvPr id="60" name="Google Shape;60;p15"/>
          <p:cNvSpPr/>
          <p:nvPr/>
        </p:nvSpPr>
        <p:spPr>
          <a:xfrm>
            <a:off x="0" y="0"/>
            <a:ext cx="9144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5"/>
          <p:cNvSpPr txBox="1"/>
          <p:nvPr>
            <p:ph idx="1" type="body"/>
          </p:nvPr>
        </p:nvSpPr>
        <p:spPr>
          <a:xfrm>
            <a:off x="630075" y="992625"/>
            <a:ext cx="3777600" cy="3172200"/>
          </a:xfrm>
          <a:prstGeom prst="rect">
            <a:avLst/>
          </a:prstGeom>
          <a:noFill/>
        </p:spPr>
        <p:txBody>
          <a:bodyPr anchorCtr="0" anchor="ctr" bIns="91425" lIns="91425" spcFirstLastPara="1" rIns="91425" wrap="square" tIns="91425"/>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1600"/>
              </a:spcBef>
              <a:spcAft>
                <a:spcPts val="0"/>
              </a:spcAft>
              <a:buClr>
                <a:schemeClr val="dk2"/>
              </a:buClr>
              <a:buSzPts val="1400"/>
              <a:buChar char="○"/>
              <a:defRPr sz="1400">
                <a:solidFill>
                  <a:schemeClr val="dk2"/>
                </a:solidFill>
              </a:defRPr>
            </a:lvl2pPr>
            <a:lvl3pPr indent="-317500" lvl="2" marL="1371600" algn="l">
              <a:lnSpc>
                <a:spcPct val="115000"/>
              </a:lnSpc>
              <a:spcBef>
                <a:spcPts val="1600"/>
              </a:spcBef>
              <a:spcAft>
                <a:spcPts val="0"/>
              </a:spcAft>
              <a:buClr>
                <a:schemeClr val="dk2"/>
              </a:buClr>
              <a:buSzPts val="1400"/>
              <a:buChar char="■"/>
              <a:defRPr sz="1400">
                <a:solidFill>
                  <a:schemeClr val="dk2"/>
                </a:solidFill>
              </a:defRPr>
            </a:lvl3pPr>
            <a:lvl4pPr indent="-317500" lvl="3" marL="1828800" algn="l">
              <a:lnSpc>
                <a:spcPct val="115000"/>
              </a:lnSpc>
              <a:spcBef>
                <a:spcPts val="1600"/>
              </a:spcBef>
              <a:spcAft>
                <a:spcPts val="0"/>
              </a:spcAft>
              <a:buClr>
                <a:schemeClr val="dk2"/>
              </a:buClr>
              <a:buSzPts val="1400"/>
              <a:buChar char="●"/>
              <a:defRPr sz="1400">
                <a:solidFill>
                  <a:schemeClr val="dk2"/>
                </a:solidFill>
              </a:defRPr>
            </a:lvl4pPr>
            <a:lvl5pPr indent="-317500" lvl="4" marL="2286000" algn="l">
              <a:lnSpc>
                <a:spcPct val="115000"/>
              </a:lnSpc>
              <a:spcBef>
                <a:spcPts val="1600"/>
              </a:spcBef>
              <a:spcAft>
                <a:spcPts val="0"/>
              </a:spcAft>
              <a:buClr>
                <a:schemeClr val="dk2"/>
              </a:buClr>
              <a:buSzPts val="1400"/>
              <a:buChar char="○"/>
              <a:defRPr sz="1400">
                <a:solidFill>
                  <a:schemeClr val="dk2"/>
                </a:solidFill>
              </a:defRPr>
            </a:lvl5pPr>
            <a:lvl6pPr indent="-317500" lvl="5" marL="2743200" algn="l">
              <a:lnSpc>
                <a:spcPct val="115000"/>
              </a:lnSpc>
              <a:spcBef>
                <a:spcPts val="1600"/>
              </a:spcBef>
              <a:spcAft>
                <a:spcPts val="0"/>
              </a:spcAft>
              <a:buClr>
                <a:schemeClr val="dk2"/>
              </a:buClr>
              <a:buSzPts val="1400"/>
              <a:buChar char="■"/>
              <a:defRPr sz="1400">
                <a:solidFill>
                  <a:schemeClr val="dk2"/>
                </a:solidFill>
              </a:defRPr>
            </a:lvl6pPr>
            <a:lvl7pPr indent="-317500" lvl="6" marL="3200400" algn="l">
              <a:lnSpc>
                <a:spcPct val="115000"/>
              </a:lnSpc>
              <a:spcBef>
                <a:spcPts val="1600"/>
              </a:spcBef>
              <a:spcAft>
                <a:spcPts val="0"/>
              </a:spcAft>
              <a:buClr>
                <a:schemeClr val="dk2"/>
              </a:buClr>
              <a:buSzPts val="1400"/>
              <a:buChar char="●"/>
              <a:defRPr sz="1400">
                <a:solidFill>
                  <a:schemeClr val="dk2"/>
                </a:solidFill>
              </a:defRPr>
            </a:lvl7pPr>
            <a:lvl8pPr indent="-317500" lvl="7" marL="3657600" algn="l">
              <a:lnSpc>
                <a:spcPct val="115000"/>
              </a:lnSpc>
              <a:spcBef>
                <a:spcPts val="1600"/>
              </a:spcBef>
              <a:spcAft>
                <a:spcPts val="0"/>
              </a:spcAft>
              <a:buClr>
                <a:schemeClr val="dk2"/>
              </a:buClr>
              <a:buSzPts val="1400"/>
              <a:buChar char="○"/>
              <a:defRPr sz="1400">
                <a:solidFill>
                  <a:schemeClr val="dk2"/>
                </a:solidFill>
              </a:defRPr>
            </a:lvl8pPr>
            <a:lvl9pPr indent="-317500" lvl="8" marL="4114800" algn="l">
              <a:lnSpc>
                <a:spcPct val="115000"/>
              </a:lnSpc>
              <a:spcBef>
                <a:spcPts val="1600"/>
              </a:spcBef>
              <a:spcAft>
                <a:spcPts val="1600"/>
              </a:spcAft>
              <a:buClr>
                <a:schemeClr val="dk2"/>
              </a:buClr>
              <a:buSzPts val="1400"/>
              <a:buChar char="■"/>
              <a:defRPr sz="1400">
                <a:solidFill>
                  <a:schemeClr val="dk2"/>
                </a:solidFill>
              </a:defRPr>
            </a:lvl9pPr>
          </a:lstStyle>
          <a:p/>
        </p:txBody>
      </p:sp>
      <p:sp>
        <p:nvSpPr>
          <p:cNvPr id="62" name="Google Shape;62;p15"/>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4">
  <p:cSld name="AUTOLAYOUT_4">
    <p:bg>
      <p:bgPr>
        <a:solidFill>
          <a:srgbClr val="FFFFFF"/>
        </a:solidFill>
      </p:bgPr>
    </p:bg>
    <p:spTree>
      <p:nvGrpSpPr>
        <p:cNvPr id="63" name="Shape 63"/>
        <p:cNvGrpSpPr/>
        <p:nvPr/>
      </p:nvGrpSpPr>
      <p:grpSpPr>
        <a:xfrm>
          <a:off x="0" y="0"/>
          <a:ext cx="0" cy="0"/>
          <a:chOff x="0" y="0"/>
          <a:chExt cx="0" cy="0"/>
        </a:xfrm>
      </p:grpSpPr>
      <p:sp>
        <p:nvSpPr>
          <p:cNvPr id="64" name="Google Shape;64;p16"/>
          <p:cNvSpPr/>
          <p:nvPr/>
        </p:nvSpPr>
        <p:spPr>
          <a:xfrm>
            <a:off x="0" y="0"/>
            <a:ext cx="914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p:nvPr/>
        </p:nvSpPr>
        <p:spPr>
          <a:xfrm>
            <a:off x="673800" y="539250"/>
            <a:ext cx="7796400" cy="4065000"/>
          </a:xfrm>
          <a:prstGeom prst="rect">
            <a:avLst/>
          </a:prstGeom>
          <a:solidFill>
            <a:srgbClr val="FFFFFF"/>
          </a:solidFill>
          <a:ln cap="flat" cmpd="thinThick" w="114300">
            <a:solidFill>
              <a:srgbClr val="FFFFFF"/>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6"/>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5">
  <p:cSld name="AUTOLAYOUT_5">
    <p:bg>
      <p:bgPr>
        <a:solidFill>
          <a:srgbClr val="FFFFFF"/>
        </a:solidFill>
      </p:bgPr>
    </p:bg>
    <p:spTree>
      <p:nvGrpSpPr>
        <p:cNvPr id="67" name="Shape 67"/>
        <p:cNvGrpSpPr/>
        <p:nvPr/>
      </p:nvGrpSpPr>
      <p:grpSpPr>
        <a:xfrm>
          <a:off x="0" y="0"/>
          <a:ext cx="0" cy="0"/>
          <a:chOff x="0" y="0"/>
          <a:chExt cx="0" cy="0"/>
        </a:xfrm>
      </p:grpSpPr>
      <p:sp>
        <p:nvSpPr>
          <p:cNvPr id="68" name="Google Shape;68;p17"/>
          <p:cNvSpPr/>
          <p:nvPr/>
        </p:nvSpPr>
        <p:spPr>
          <a:xfrm>
            <a:off x="0" y="0"/>
            <a:ext cx="9144000" cy="51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7"/>
          <p:cNvSpPr txBox="1"/>
          <p:nvPr>
            <p:ph type="ctrTitle"/>
          </p:nvPr>
        </p:nvSpPr>
        <p:spPr>
          <a:xfrm>
            <a:off x="1837575" y="1251525"/>
            <a:ext cx="5445900" cy="2640600"/>
          </a:xfrm>
          <a:prstGeom prst="rect">
            <a:avLst/>
          </a:prstGeom>
          <a:noFill/>
        </p:spPr>
        <p:txBody>
          <a:bodyPr anchorCtr="0" anchor="ctr" bIns="91425" lIns="91425" spcFirstLastPara="1" rIns="91425" wrap="square" tIns="91425"/>
          <a:lstStyle>
            <a:lvl1pPr lvl="0" algn="ctr">
              <a:lnSpc>
                <a:spcPct val="100000"/>
              </a:lnSpc>
              <a:spcBef>
                <a:spcPts val="0"/>
              </a:spcBef>
              <a:spcAft>
                <a:spcPts val="0"/>
              </a:spcAft>
              <a:buClr>
                <a:srgbClr val="FFFFFF"/>
              </a:buClr>
              <a:buSzPts val="4000"/>
              <a:buNone/>
              <a:defRPr b="1" sz="4000">
                <a:solidFill>
                  <a:srgbClr val="FFFFFF"/>
                </a:solidFill>
              </a:defRPr>
            </a:lvl1pPr>
            <a:lvl2pPr lvl="1" algn="ctr">
              <a:lnSpc>
                <a:spcPct val="100000"/>
              </a:lnSpc>
              <a:spcBef>
                <a:spcPts val="0"/>
              </a:spcBef>
              <a:spcAft>
                <a:spcPts val="0"/>
              </a:spcAft>
              <a:buClr>
                <a:srgbClr val="FFFFFF"/>
              </a:buClr>
              <a:buSzPts val="4000"/>
              <a:buNone/>
              <a:defRPr b="1" sz="4000">
                <a:solidFill>
                  <a:srgbClr val="FFFFFF"/>
                </a:solidFill>
              </a:defRPr>
            </a:lvl2pPr>
            <a:lvl3pPr lvl="2" algn="ctr">
              <a:lnSpc>
                <a:spcPct val="100000"/>
              </a:lnSpc>
              <a:spcBef>
                <a:spcPts val="0"/>
              </a:spcBef>
              <a:spcAft>
                <a:spcPts val="0"/>
              </a:spcAft>
              <a:buClr>
                <a:srgbClr val="FFFFFF"/>
              </a:buClr>
              <a:buSzPts val="4000"/>
              <a:buNone/>
              <a:defRPr b="1" sz="4000">
                <a:solidFill>
                  <a:srgbClr val="FFFFFF"/>
                </a:solidFill>
              </a:defRPr>
            </a:lvl3pPr>
            <a:lvl4pPr lvl="3" algn="ctr">
              <a:lnSpc>
                <a:spcPct val="100000"/>
              </a:lnSpc>
              <a:spcBef>
                <a:spcPts val="0"/>
              </a:spcBef>
              <a:spcAft>
                <a:spcPts val="0"/>
              </a:spcAft>
              <a:buClr>
                <a:srgbClr val="FFFFFF"/>
              </a:buClr>
              <a:buSzPts val="4000"/>
              <a:buNone/>
              <a:defRPr b="1" sz="4000">
                <a:solidFill>
                  <a:srgbClr val="FFFFFF"/>
                </a:solidFill>
              </a:defRPr>
            </a:lvl4pPr>
            <a:lvl5pPr lvl="4" algn="ctr">
              <a:lnSpc>
                <a:spcPct val="100000"/>
              </a:lnSpc>
              <a:spcBef>
                <a:spcPts val="0"/>
              </a:spcBef>
              <a:spcAft>
                <a:spcPts val="0"/>
              </a:spcAft>
              <a:buClr>
                <a:srgbClr val="FFFFFF"/>
              </a:buClr>
              <a:buSzPts val="4000"/>
              <a:buNone/>
              <a:defRPr b="1" sz="4000">
                <a:solidFill>
                  <a:srgbClr val="FFFFFF"/>
                </a:solidFill>
              </a:defRPr>
            </a:lvl5pPr>
            <a:lvl6pPr lvl="5" algn="ctr">
              <a:lnSpc>
                <a:spcPct val="100000"/>
              </a:lnSpc>
              <a:spcBef>
                <a:spcPts val="0"/>
              </a:spcBef>
              <a:spcAft>
                <a:spcPts val="0"/>
              </a:spcAft>
              <a:buClr>
                <a:srgbClr val="FFFFFF"/>
              </a:buClr>
              <a:buSzPts val="4000"/>
              <a:buNone/>
              <a:defRPr b="1" sz="4000">
                <a:solidFill>
                  <a:srgbClr val="FFFFFF"/>
                </a:solidFill>
              </a:defRPr>
            </a:lvl6pPr>
            <a:lvl7pPr lvl="6" algn="ctr">
              <a:lnSpc>
                <a:spcPct val="100000"/>
              </a:lnSpc>
              <a:spcBef>
                <a:spcPts val="0"/>
              </a:spcBef>
              <a:spcAft>
                <a:spcPts val="0"/>
              </a:spcAft>
              <a:buClr>
                <a:srgbClr val="FFFFFF"/>
              </a:buClr>
              <a:buSzPts val="4000"/>
              <a:buNone/>
              <a:defRPr b="1" sz="4000">
                <a:solidFill>
                  <a:srgbClr val="FFFFFF"/>
                </a:solidFill>
              </a:defRPr>
            </a:lvl7pPr>
            <a:lvl8pPr lvl="7" algn="ctr">
              <a:lnSpc>
                <a:spcPct val="100000"/>
              </a:lnSpc>
              <a:spcBef>
                <a:spcPts val="0"/>
              </a:spcBef>
              <a:spcAft>
                <a:spcPts val="0"/>
              </a:spcAft>
              <a:buClr>
                <a:srgbClr val="FFFFFF"/>
              </a:buClr>
              <a:buSzPts val="4000"/>
              <a:buNone/>
              <a:defRPr b="1" sz="4000">
                <a:solidFill>
                  <a:srgbClr val="FFFFFF"/>
                </a:solidFill>
              </a:defRPr>
            </a:lvl8pPr>
            <a:lvl9pPr lvl="8" algn="ctr">
              <a:lnSpc>
                <a:spcPct val="100000"/>
              </a:lnSpc>
              <a:spcBef>
                <a:spcPts val="0"/>
              </a:spcBef>
              <a:spcAft>
                <a:spcPts val="0"/>
              </a:spcAft>
              <a:buClr>
                <a:srgbClr val="FFFFFF"/>
              </a:buClr>
              <a:buSzPts val="4000"/>
              <a:buNone/>
              <a:defRPr b="1" sz="4000">
                <a:solidFill>
                  <a:srgbClr val="FFFFFF"/>
                </a:solidFill>
              </a:defRPr>
            </a:lvl9pPr>
          </a:lstStyle>
          <a:p/>
        </p:txBody>
      </p:sp>
      <p:sp>
        <p:nvSpPr>
          <p:cNvPr id="70" name="Google Shape;70;p17"/>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lpasset layout 6">
  <p:cSld name="AUTOLAYOUT_6">
    <p:bg>
      <p:bgPr>
        <a:solidFill>
          <a:srgbClr val="FFFFFF"/>
        </a:solidFill>
      </p:bgPr>
    </p:bg>
    <p:spTree>
      <p:nvGrpSpPr>
        <p:cNvPr id="71" name="Shape 71"/>
        <p:cNvGrpSpPr/>
        <p:nvPr/>
      </p:nvGrpSpPr>
      <p:grpSpPr>
        <a:xfrm>
          <a:off x="0" y="0"/>
          <a:ext cx="0" cy="0"/>
          <a:chOff x="0" y="0"/>
          <a:chExt cx="0" cy="0"/>
        </a:xfrm>
      </p:grpSpPr>
      <p:sp>
        <p:nvSpPr>
          <p:cNvPr id="72" name="Google Shape;72;p18"/>
          <p:cNvSpPr/>
          <p:nvPr/>
        </p:nvSpPr>
        <p:spPr>
          <a:xfrm>
            <a:off x="0" y="0"/>
            <a:ext cx="9144000" cy="51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8"/>
          <p:cNvSpPr txBox="1"/>
          <p:nvPr>
            <p:ph type="ctrTitle"/>
          </p:nvPr>
        </p:nvSpPr>
        <p:spPr>
          <a:xfrm>
            <a:off x="1837575" y="1251525"/>
            <a:ext cx="5445900" cy="2640600"/>
          </a:xfrm>
          <a:prstGeom prst="rect">
            <a:avLst/>
          </a:prstGeom>
          <a:noFill/>
        </p:spPr>
        <p:txBody>
          <a:bodyPr anchorCtr="0" anchor="ctr" bIns="91425" lIns="91425" spcFirstLastPara="1" rIns="91425" wrap="square" tIns="91425"/>
          <a:lstStyle>
            <a:lvl1pPr lvl="0" algn="ctr">
              <a:lnSpc>
                <a:spcPct val="100000"/>
              </a:lnSpc>
              <a:spcBef>
                <a:spcPts val="0"/>
              </a:spcBef>
              <a:spcAft>
                <a:spcPts val="0"/>
              </a:spcAft>
              <a:buClr>
                <a:srgbClr val="FFFFFF"/>
              </a:buClr>
              <a:buSzPts val="4000"/>
              <a:buNone/>
              <a:defRPr b="1" sz="4000">
                <a:solidFill>
                  <a:srgbClr val="FFFFFF"/>
                </a:solidFill>
              </a:defRPr>
            </a:lvl1pPr>
            <a:lvl2pPr lvl="1" algn="ctr">
              <a:lnSpc>
                <a:spcPct val="100000"/>
              </a:lnSpc>
              <a:spcBef>
                <a:spcPts val="0"/>
              </a:spcBef>
              <a:spcAft>
                <a:spcPts val="0"/>
              </a:spcAft>
              <a:buClr>
                <a:srgbClr val="FFFFFF"/>
              </a:buClr>
              <a:buSzPts val="4000"/>
              <a:buNone/>
              <a:defRPr b="1" sz="4000">
                <a:solidFill>
                  <a:srgbClr val="FFFFFF"/>
                </a:solidFill>
              </a:defRPr>
            </a:lvl2pPr>
            <a:lvl3pPr lvl="2" algn="ctr">
              <a:lnSpc>
                <a:spcPct val="100000"/>
              </a:lnSpc>
              <a:spcBef>
                <a:spcPts val="0"/>
              </a:spcBef>
              <a:spcAft>
                <a:spcPts val="0"/>
              </a:spcAft>
              <a:buClr>
                <a:srgbClr val="FFFFFF"/>
              </a:buClr>
              <a:buSzPts val="4000"/>
              <a:buNone/>
              <a:defRPr b="1" sz="4000">
                <a:solidFill>
                  <a:srgbClr val="FFFFFF"/>
                </a:solidFill>
              </a:defRPr>
            </a:lvl3pPr>
            <a:lvl4pPr lvl="3" algn="ctr">
              <a:lnSpc>
                <a:spcPct val="100000"/>
              </a:lnSpc>
              <a:spcBef>
                <a:spcPts val="0"/>
              </a:spcBef>
              <a:spcAft>
                <a:spcPts val="0"/>
              </a:spcAft>
              <a:buClr>
                <a:srgbClr val="FFFFFF"/>
              </a:buClr>
              <a:buSzPts val="4000"/>
              <a:buNone/>
              <a:defRPr b="1" sz="4000">
                <a:solidFill>
                  <a:srgbClr val="FFFFFF"/>
                </a:solidFill>
              </a:defRPr>
            </a:lvl4pPr>
            <a:lvl5pPr lvl="4" algn="ctr">
              <a:lnSpc>
                <a:spcPct val="100000"/>
              </a:lnSpc>
              <a:spcBef>
                <a:spcPts val="0"/>
              </a:spcBef>
              <a:spcAft>
                <a:spcPts val="0"/>
              </a:spcAft>
              <a:buClr>
                <a:srgbClr val="FFFFFF"/>
              </a:buClr>
              <a:buSzPts val="4000"/>
              <a:buNone/>
              <a:defRPr b="1" sz="4000">
                <a:solidFill>
                  <a:srgbClr val="FFFFFF"/>
                </a:solidFill>
              </a:defRPr>
            </a:lvl5pPr>
            <a:lvl6pPr lvl="5" algn="ctr">
              <a:lnSpc>
                <a:spcPct val="100000"/>
              </a:lnSpc>
              <a:spcBef>
                <a:spcPts val="0"/>
              </a:spcBef>
              <a:spcAft>
                <a:spcPts val="0"/>
              </a:spcAft>
              <a:buClr>
                <a:srgbClr val="FFFFFF"/>
              </a:buClr>
              <a:buSzPts val="4000"/>
              <a:buNone/>
              <a:defRPr b="1" sz="4000">
                <a:solidFill>
                  <a:srgbClr val="FFFFFF"/>
                </a:solidFill>
              </a:defRPr>
            </a:lvl6pPr>
            <a:lvl7pPr lvl="6" algn="ctr">
              <a:lnSpc>
                <a:spcPct val="100000"/>
              </a:lnSpc>
              <a:spcBef>
                <a:spcPts val="0"/>
              </a:spcBef>
              <a:spcAft>
                <a:spcPts val="0"/>
              </a:spcAft>
              <a:buClr>
                <a:srgbClr val="FFFFFF"/>
              </a:buClr>
              <a:buSzPts val="4000"/>
              <a:buNone/>
              <a:defRPr b="1" sz="4000">
                <a:solidFill>
                  <a:srgbClr val="FFFFFF"/>
                </a:solidFill>
              </a:defRPr>
            </a:lvl7pPr>
            <a:lvl8pPr lvl="7" algn="ctr">
              <a:lnSpc>
                <a:spcPct val="100000"/>
              </a:lnSpc>
              <a:spcBef>
                <a:spcPts val="0"/>
              </a:spcBef>
              <a:spcAft>
                <a:spcPts val="0"/>
              </a:spcAft>
              <a:buClr>
                <a:srgbClr val="FFFFFF"/>
              </a:buClr>
              <a:buSzPts val="4000"/>
              <a:buNone/>
              <a:defRPr b="1" sz="4000">
                <a:solidFill>
                  <a:srgbClr val="FFFFFF"/>
                </a:solidFill>
              </a:defRPr>
            </a:lvl8pPr>
            <a:lvl9pPr lvl="8" algn="ctr">
              <a:lnSpc>
                <a:spcPct val="100000"/>
              </a:lnSpc>
              <a:spcBef>
                <a:spcPts val="0"/>
              </a:spcBef>
              <a:spcAft>
                <a:spcPts val="0"/>
              </a:spcAft>
              <a:buClr>
                <a:srgbClr val="FFFFFF"/>
              </a:buClr>
              <a:buSzPts val="4000"/>
              <a:buNone/>
              <a:defRPr b="1" sz="4000">
                <a:solidFill>
                  <a:srgbClr val="FFFFFF"/>
                </a:solidFill>
              </a:defRPr>
            </a:lvl9pPr>
          </a:lstStyle>
          <a:p/>
        </p:txBody>
      </p:sp>
      <p:sp>
        <p:nvSpPr>
          <p:cNvPr id="74" name="Google Shape;74;p18"/>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www.youtube.com/watch?v=EBKKz34od1Y"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pic>
        <p:nvPicPr>
          <p:cNvPr id="79" name="Google Shape;79;p19"/>
          <p:cNvPicPr preferRelativeResize="0"/>
          <p:nvPr/>
        </p:nvPicPr>
        <p:blipFill rotWithShape="1">
          <a:blip r:embed="rId3">
            <a:alphaModFix amt="50000"/>
          </a:blip>
          <a:srcRect b="7813" l="0" r="0" t="7813"/>
          <a:stretch/>
        </p:blipFill>
        <p:spPr>
          <a:xfrm>
            <a:off x="0" y="0"/>
            <a:ext cx="9144003" cy="5143496"/>
          </a:xfrm>
          <a:prstGeom prst="rect">
            <a:avLst/>
          </a:prstGeom>
          <a:noFill/>
          <a:ln>
            <a:noFill/>
          </a:ln>
        </p:spPr>
      </p:pic>
      <p:sp>
        <p:nvSpPr>
          <p:cNvPr id="80" name="Google Shape;80;p19"/>
          <p:cNvSpPr txBox="1"/>
          <p:nvPr>
            <p:ph type="ctrTitle"/>
          </p:nvPr>
        </p:nvSpPr>
        <p:spPr>
          <a:xfrm>
            <a:off x="1837575" y="1251525"/>
            <a:ext cx="5445900" cy="264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Myndigheder som autoriteter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pic>
        <p:nvPicPr>
          <p:cNvPr id="85" name="Google Shape;85;p20"/>
          <p:cNvPicPr preferRelativeResize="0"/>
          <p:nvPr/>
        </p:nvPicPr>
        <p:blipFill rotWithShape="1">
          <a:blip r:embed="rId3">
            <a:alphaModFix/>
          </a:blip>
          <a:srcRect b="0" l="4245" r="4254" t="0"/>
          <a:stretch/>
        </p:blipFill>
        <p:spPr>
          <a:xfrm>
            <a:off x="0" y="0"/>
            <a:ext cx="9144004" cy="5143497"/>
          </a:xfrm>
          <a:prstGeom prst="rect">
            <a:avLst/>
          </a:prstGeom>
          <a:noFill/>
          <a:ln>
            <a:noFill/>
          </a:ln>
        </p:spPr>
      </p:pic>
      <p:sp>
        <p:nvSpPr>
          <p:cNvPr id="86" name="Google Shape;86;p20"/>
          <p:cNvSpPr/>
          <p:nvPr/>
        </p:nvSpPr>
        <p:spPr>
          <a:xfrm>
            <a:off x="3392150" y="2409200"/>
            <a:ext cx="3861300" cy="273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0"/>
          <p:cNvSpPr txBox="1"/>
          <p:nvPr>
            <p:ph idx="1" type="body"/>
          </p:nvPr>
        </p:nvSpPr>
        <p:spPr>
          <a:xfrm>
            <a:off x="3706450" y="2710350"/>
            <a:ext cx="3232800" cy="2157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da"/>
              <a:t>Men Peter og Johannes svarede: »Døm selv, om det er rigtigt over for Gud at adlyde jer mere end ham;  men vi kan ikke lade være at tale om, hvad vi har set og hørt.« Apg. 4, 19-20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pic>
        <p:nvPicPr>
          <p:cNvPr id="92" name="Google Shape;92;p21"/>
          <p:cNvPicPr preferRelativeResize="0"/>
          <p:nvPr/>
        </p:nvPicPr>
        <p:blipFill rotWithShape="1">
          <a:blip r:embed="rId3">
            <a:alphaModFix/>
          </a:blip>
          <a:srcRect b="0" l="10475" r="10467" t="0"/>
          <a:stretch/>
        </p:blipFill>
        <p:spPr>
          <a:xfrm>
            <a:off x="3047650" y="0"/>
            <a:ext cx="6096351" cy="5143501"/>
          </a:xfrm>
          <a:prstGeom prst="rect">
            <a:avLst/>
          </a:prstGeom>
          <a:noFill/>
          <a:ln>
            <a:noFill/>
          </a:ln>
        </p:spPr>
      </p:pic>
      <p:sp>
        <p:nvSpPr>
          <p:cNvPr id="93" name="Google Shape;93;p21"/>
          <p:cNvSpPr txBox="1"/>
          <p:nvPr>
            <p:ph idx="1" type="body"/>
          </p:nvPr>
        </p:nvSpPr>
        <p:spPr>
          <a:xfrm>
            <a:off x="185350" y="632025"/>
            <a:ext cx="2683200" cy="3706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da"/>
              <a:t>“</a:t>
            </a:r>
            <a:r>
              <a:rPr lang="da"/>
              <a:t>Alle skal underordne sig under de myndigheder, som står over dem, for der findes ingen myndighed, som ikke er fra Gud, og de, som findes, er forordnet af Gud. Den, som sætter sig op imod dem, der har en myndighed, står derfor Guds ordning imod, og de, der gør det, vil pådrage sig dom.” Rom 7, 1-2</a:t>
            </a:r>
            <a:endParaRPr/>
          </a:p>
        </p:txBody>
      </p:sp>
      <p:sp>
        <p:nvSpPr>
          <p:cNvPr id="94" name="Google Shape;94;p21"/>
          <p:cNvSpPr/>
          <p:nvPr/>
        </p:nvSpPr>
        <p:spPr>
          <a:xfrm rot="5400000">
            <a:off x="-150" y="150"/>
            <a:ext cx="715200" cy="714900"/>
          </a:xfrm>
          <a:prstGeom prst="rtTriangle">
            <a:avLst/>
          </a:prstGeom>
          <a:solidFill>
            <a:srgbClr val="FFFFFF">
              <a:alpha val="43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2"/>
          <p:cNvPicPr preferRelativeResize="0"/>
          <p:nvPr/>
        </p:nvPicPr>
        <p:blipFill rotWithShape="1">
          <a:blip r:embed="rId3">
            <a:alphaModFix/>
          </a:blip>
          <a:srcRect b="0" l="17426" r="17426" t="0"/>
          <a:stretch/>
        </p:blipFill>
        <p:spPr>
          <a:xfrm>
            <a:off x="5022750" y="835500"/>
            <a:ext cx="3397200" cy="3478200"/>
          </a:xfrm>
          <a:prstGeom prst="ellipse">
            <a:avLst/>
          </a:prstGeom>
          <a:noFill/>
          <a:ln>
            <a:noFill/>
          </a:ln>
        </p:spPr>
      </p:pic>
      <p:sp>
        <p:nvSpPr>
          <p:cNvPr id="100" name="Google Shape;100;p22"/>
          <p:cNvSpPr txBox="1"/>
          <p:nvPr>
            <p:ph idx="1" type="body"/>
          </p:nvPr>
        </p:nvSpPr>
        <p:spPr>
          <a:xfrm>
            <a:off x="630075" y="992625"/>
            <a:ext cx="3777600" cy="3172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sz="2400">
                <a:solidFill>
                  <a:srgbClr val="000000"/>
                </a:solidFill>
              </a:rPr>
              <a:t>Spørgsmål</a:t>
            </a:r>
            <a:endParaRPr sz="2400">
              <a:solidFill>
                <a:srgbClr val="000000"/>
              </a:solidFill>
            </a:endParaRPr>
          </a:p>
          <a:p>
            <a:pPr indent="0" lvl="0" marL="0" rtl="0" algn="l">
              <a:spcBef>
                <a:spcPts val="1600"/>
              </a:spcBef>
              <a:spcAft>
                <a:spcPts val="0"/>
              </a:spcAft>
              <a:buNone/>
            </a:pPr>
            <a:r>
              <a:rPr lang="da"/>
              <a:t>Hvad betyder det, at alle myndigheder er fra Gud?</a:t>
            </a:r>
            <a:endParaRPr/>
          </a:p>
          <a:p>
            <a:pPr indent="0" lvl="0" marL="0" rtl="0" algn="l">
              <a:spcBef>
                <a:spcPts val="1600"/>
              </a:spcBef>
              <a:spcAft>
                <a:spcPts val="0"/>
              </a:spcAft>
              <a:buNone/>
            </a:pPr>
            <a:r>
              <a:rPr lang="da"/>
              <a:t>Kan I komme med eksempler, hvor I ikke synes, at myndigheder i DK handler om om de var fra Gud?</a:t>
            </a:r>
            <a:endParaRPr/>
          </a:p>
          <a:p>
            <a:pPr indent="0" lvl="0" marL="0" rtl="0" algn="l">
              <a:spcBef>
                <a:spcPts val="1600"/>
              </a:spcBef>
              <a:spcAft>
                <a:spcPts val="1600"/>
              </a:spcAft>
              <a:buNone/>
            </a:pPr>
            <a:r>
              <a:rPr lang="da"/>
              <a:t>Hvornår er det i orden ikke at gøre, hvad myndighederne siger?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pic>
        <p:nvPicPr>
          <p:cNvPr id="105" name="Google Shape;105;p23"/>
          <p:cNvPicPr preferRelativeResize="0"/>
          <p:nvPr/>
        </p:nvPicPr>
        <p:blipFill rotWithShape="1">
          <a:blip r:embed="rId3">
            <a:alphaModFix/>
          </a:blip>
          <a:srcRect b="10894" l="0" r="0" t="10894"/>
          <a:stretch/>
        </p:blipFill>
        <p:spPr>
          <a:xfrm>
            <a:off x="673800" y="539250"/>
            <a:ext cx="7796400" cy="406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pic>
        <p:nvPicPr>
          <p:cNvPr descr="Du knokler for at få økonomien til at hænge sammen ved siden af studiet. Du får tilbudt noget sort arbejde i sommerferien, hvor du vil tjene det dobbelte. Det betyder, at du endelig har råd til at komme på sommerferie. Hvad gør du?" id="110" name="Google Shape;110;p24" title="Dilemma: Sort arbejde">
            <a:hlinkClick r:id="rId3"/>
          </p:cNvPr>
          <p:cNvPicPr preferRelativeResize="0"/>
          <p:nvPr/>
        </p:nvPicPr>
        <p:blipFill>
          <a:blip r:embed="rId4">
            <a:alphaModFix/>
          </a:blip>
          <a:stretch>
            <a:fillRect/>
          </a:stretch>
        </p:blipFill>
        <p:spPr>
          <a:xfrm>
            <a:off x="1143000" y="68225"/>
            <a:ext cx="6858000"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pic>
        <p:nvPicPr>
          <p:cNvPr id="115" name="Google Shape;115;p25"/>
          <p:cNvPicPr preferRelativeResize="0"/>
          <p:nvPr/>
        </p:nvPicPr>
        <p:blipFill rotWithShape="1">
          <a:blip r:embed="rId3">
            <a:alphaModFix amt="50000"/>
          </a:blip>
          <a:srcRect b="7813" l="0" r="0" t="7813"/>
          <a:stretch/>
        </p:blipFill>
        <p:spPr>
          <a:xfrm>
            <a:off x="0" y="0"/>
            <a:ext cx="9144003" cy="5143496"/>
          </a:xfrm>
          <a:prstGeom prst="rect">
            <a:avLst/>
          </a:prstGeom>
          <a:noFill/>
          <a:ln>
            <a:noFill/>
          </a:ln>
        </p:spPr>
      </p:pic>
      <p:sp>
        <p:nvSpPr>
          <p:cNvPr id="116" name="Google Shape;116;p25"/>
          <p:cNvSpPr txBox="1"/>
          <p:nvPr>
            <p:ph type="ctrTitle"/>
          </p:nvPr>
        </p:nvSpPr>
        <p:spPr>
          <a:xfrm>
            <a:off x="1837575" y="1251525"/>
            <a:ext cx="5445900" cy="264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Klassedebat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