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be91e3d6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be91e3d6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be91e3d6d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be91e3d6d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a2292c5d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a2292c5d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2">
  <p:cSld name="AUTOLAYOUT_2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30075" y="992625"/>
            <a:ext cx="3777600" cy="3172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1">
  <p:cSld name="AUTOLAYOUT_6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cap="flat" cmpd="thinThick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3">
  <p:cSld name="AUTOLAYOUT_7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/>
          <p:cNvPicPr preferRelativeResize="0"/>
          <p:nvPr/>
        </p:nvPicPr>
        <p:blipFill rotWithShape="1">
          <a:blip r:embed="rId3">
            <a:alphaModFix amt="50000"/>
          </a:blip>
          <a:srcRect b="12541" l="0" r="0" t="12541"/>
          <a:stretch/>
        </p:blipFill>
        <p:spPr>
          <a:xfrm>
            <a:off x="0" y="0"/>
            <a:ext cx="9144003" cy="514349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6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Bibelsteder om autoriteter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3">
            <a:alphaModFix/>
          </a:blip>
          <a:srcRect b="0" l="13376" r="13368" t="0"/>
          <a:stretch/>
        </p:blipFill>
        <p:spPr>
          <a:xfrm>
            <a:off x="5022750" y="835500"/>
            <a:ext cx="3397200" cy="3478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30075" y="992625"/>
            <a:ext cx="4313700" cy="317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3000"/>
              <a:t>Gruppearbejde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400"/>
              <a:t>Læs den udleverede tekst fra Bibelen.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400"/>
              <a:t>Hvad siger den om autoriteter?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da" sz="2400"/>
              <a:t>Hvad er hovedpointerne?</a:t>
            </a:r>
            <a:endParaRPr b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 rotWithShape="1">
          <a:blip r:embed="rId3">
            <a:alphaModFix/>
          </a:blip>
          <a:srcRect b="4120" l="0" r="0" t="4120"/>
          <a:stretch/>
        </p:blipFill>
        <p:spPr>
          <a:xfrm>
            <a:off x="200" y="0"/>
            <a:ext cx="4572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8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4800"/>
              <a:t>Gud som autoritet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b="7813" l="0" r="0" t="7813"/>
          <a:stretch/>
        </p:blipFill>
        <p:spPr>
          <a:xfrm>
            <a:off x="0" y="0"/>
            <a:ext cx="9144003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9"/>
          <p:cNvSpPr/>
          <p:nvPr/>
        </p:nvSpPr>
        <p:spPr>
          <a:xfrm>
            <a:off x="2630200" y="988750"/>
            <a:ext cx="3653100" cy="29370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3952600" y="374950"/>
            <a:ext cx="10083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000">
                <a:solidFill>
                  <a:srgbClr val="FFFFFF"/>
                </a:solidFill>
              </a:rPr>
              <a:t>Gud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1621900" y="3779650"/>
            <a:ext cx="10083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000">
                <a:solidFill>
                  <a:srgbClr val="FFFFFF"/>
                </a:solidFill>
              </a:rPr>
              <a:t>Mig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6283300" y="3779650"/>
            <a:ext cx="1534200" cy="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000">
                <a:solidFill>
                  <a:srgbClr val="FFFFFF"/>
                </a:solidFill>
              </a:rPr>
              <a:t>Næsten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