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3ad6a58bf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ad6a58bf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a26ea87c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a26ea87c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ad6a58bf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ad6a58bf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ad6a58bf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ad6a58bf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a26ea87c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a26ea87c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a26ea87c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a26ea87c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passet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1837575" y="1251525"/>
            <a:ext cx="5445900" cy="2640600"/>
          </a:xfrm>
          <a:prstGeom prst="rect">
            <a:avLst/>
          </a:prstGeom>
          <a:noFill/>
        </p:spPr>
        <p:txBody>
          <a:bodyPr anchorCtr="0" anchor="ctr" bIns="91425" lIns="91425" spcFirstLastPara="1" rIns="91425" wrap="square" tIns="91425"/>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53" name="Google Shape;53;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passet layout 1">
  <p:cSld name="AUTOLAYOUT_1">
    <p:bg>
      <p:bgPr>
        <a:solidFill>
          <a:srgbClr val="FFFFFF"/>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title"/>
          </p:nvPr>
        </p:nvSpPr>
        <p:spPr>
          <a:xfrm>
            <a:off x="339575" y="851900"/>
            <a:ext cx="4756200" cy="3420600"/>
          </a:xfrm>
          <a:prstGeom prst="rect">
            <a:avLst/>
          </a:prstGeom>
          <a:noFill/>
        </p:spPr>
        <p:txBody>
          <a:bodyPr anchorCtr="0" anchor="ctr" bIns="91425" lIns="91425" spcFirstLastPara="1" rIns="91425" wrap="square" tIns="91425"/>
          <a:lstStyle>
            <a:lvl1pPr lvl="0" algn="l">
              <a:lnSpc>
                <a:spcPct val="100000"/>
              </a:lnSpc>
              <a:spcBef>
                <a:spcPts val="0"/>
              </a:spcBef>
              <a:spcAft>
                <a:spcPts val="0"/>
              </a:spcAft>
              <a:buClr>
                <a:schemeClr val="lt1"/>
              </a:buClr>
              <a:buSzPts val="3600"/>
              <a:buNone/>
              <a:defRPr b="1" sz="3600">
                <a:solidFill>
                  <a:schemeClr val="lt1"/>
                </a:solidFill>
              </a:defRPr>
            </a:lvl1pPr>
            <a:lvl2pPr lvl="1" algn="l">
              <a:lnSpc>
                <a:spcPct val="100000"/>
              </a:lnSpc>
              <a:spcBef>
                <a:spcPts val="0"/>
              </a:spcBef>
              <a:spcAft>
                <a:spcPts val="0"/>
              </a:spcAft>
              <a:buClr>
                <a:schemeClr val="lt1"/>
              </a:buClr>
              <a:buSzPts val="3600"/>
              <a:buNone/>
              <a:defRPr b="1" sz="3600">
                <a:solidFill>
                  <a:schemeClr val="lt1"/>
                </a:solidFill>
              </a:defRPr>
            </a:lvl2pPr>
            <a:lvl3pPr lvl="2" algn="l">
              <a:lnSpc>
                <a:spcPct val="100000"/>
              </a:lnSpc>
              <a:spcBef>
                <a:spcPts val="0"/>
              </a:spcBef>
              <a:spcAft>
                <a:spcPts val="0"/>
              </a:spcAft>
              <a:buClr>
                <a:schemeClr val="lt1"/>
              </a:buClr>
              <a:buSzPts val="3600"/>
              <a:buNone/>
              <a:defRPr b="1" sz="3600">
                <a:solidFill>
                  <a:schemeClr val="lt1"/>
                </a:solidFill>
              </a:defRPr>
            </a:lvl3pPr>
            <a:lvl4pPr lvl="3" algn="l">
              <a:lnSpc>
                <a:spcPct val="100000"/>
              </a:lnSpc>
              <a:spcBef>
                <a:spcPts val="0"/>
              </a:spcBef>
              <a:spcAft>
                <a:spcPts val="0"/>
              </a:spcAft>
              <a:buClr>
                <a:schemeClr val="lt1"/>
              </a:buClr>
              <a:buSzPts val="3600"/>
              <a:buNone/>
              <a:defRPr b="1" sz="3600">
                <a:solidFill>
                  <a:schemeClr val="lt1"/>
                </a:solidFill>
              </a:defRPr>
            </a:lvl4pPr>
            <a:lvl5pPr lvl="4" algn="l">
              <a:lnSpc>
                <a:spcPct val="100000"/>
              </a:lnSpc>
              <a:spcBef>
                <a:spcPts val="0"/>
              </a:spcBef>
              <a:spcAft>
                <a:spcPts val="0"/>
              </a:spcAft>
              <a:buClr>
                <a:schemeClr val="lt1"/>
              </a:buClr>
              <a:buSzPts val="3600"/>
              <a:buNone/>
              <a:defRPr b="1" sz="3600">
                <a:solidFill>
                  <a:schemeClr val="lt1"/>
                </a:solidFill>
              </a:defRPr>
            </a:lvl5pPr>
            <a:lvl6pPr lvl="5" algn="l">
              <a:lnSpc>
                <a:spcPct val="100000"/>
              </a:lnSpc>
              <a:spcBef>
                <a:spcPts val="0"/>
              </a:spcBef>
              <a:spcAft>
                <a:spcPts val="0"/>
              </a:spcAft>
              <a:buClr>
                <a:schemeClr val="lt1"/>
              </a:buClr>
              <a:buSzPts val="3600"/>
              <a:buNone/>
              <a:defRPr b="1" sz="3600">
                <a:solidFill>
                  <a:schemeClr val="lt1"/>
                </a:solidFill>
              </a:defRPr>
            </a:lvl6pPr>
            <a:lvl7pPr lvl="6" algn="l">
              <a:lnSpc>
                <a:spcPct val="100000"/>
              </a:lnSpc>
              <a:spcBef>
                <a:spcPts val="0"/>
              </a:spcBef>
              <a:spcAft>
                <a:spcPts val="0"/>
              </a:spcAft>
              <a:buClr>
                <a:schemeClr val="lt1"/>
              </a:buClr>
              <a:buSzPts val="3600"/>
              <a:buNone/>
              <a:defRPr b="1" sz="3600">
                <a:solidFill>
                  <a:schemeClr val="lt1"/>
                </a:solidFill>
              </a:defRPr>
            </a:lvl7pPr>
            <a:lvl8pPr lvl="7" algn="l">
              <a:lnSpc>
                <a:spcPct val="100000"/>
              </a:lnSpc>
              <a:spcBef>
                <a:spcPts val="0"/>
              </a:spcBef>
              <a:spcAft>
                <a:spcPts val="0"/>
              </a:spcAft>
              <a:buClr>
                <a:schemeClr val="lt1"/>
              </a:buClr>
              <a:buSzPts val="3600"/>
              <a:buNone/>
              <a:defRPr b="1" sz="3600">
                <a:solidFill>
                  <a:schemeClr val="lt1"/>
                </a:solidFill>
              </a:defRPr>
            </a:lvl8pPr>
            <a:lvl9pPr lvl="8" algn="l">
              <a:lnSpc>
                <a:spcPct val="100000"/>
              </a:lnSpc>
              <a:spcBef>
                <a:spcPts val="0"/>
              </a:spcBef>
              <a:spcAft>
                <a:spcPts val="0"/>
              </a:spcAft>
              <a:buClr>
                <a:schemeClr val="lt1"/>
              </a:buClr>
              <a:buSzPts val="3600"/>
              <a:buNone/>
              <a:defRPr b="1" sz="3600">
                <a:solidFill>
                  <a:schemeClr val="lt1"/>
                </a:solidFill>
              </a:defRPr>
            </a:lvl9pPr>
          </a:lstStyle>
          <a:p/>
        </p:txBody>
      </p:sp>
      <p:sp>
        <p:nvSpPr>
          <p:cNvPr id="57" name="Google Shape;57;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passet layout 2">
  <p:cSld name="AUTOLAYOUT_2">
    <p:bg>
      <p:bgPr>
        <a:solidFill>
          <a:srgbClr val="FFFFFF"/>
        </a:solidFill>
      </p:bgPr>
    </p:bg>
    <p:spTree>
      <p:nvGrpSpPr>
        <p:cNvPr id="58" name="Shape 58"/>
        <p:cNvGrpSpPr/>
        <p:nvPr/>
      </p:nvGrpSpPr>
      <p:grpSpPr>
        <a:xfrm>
          <a:off x="0" y="0"/>
          <a:ext cx="0" cy="0"/>
          <a:chOff x="0" y="0"/>
          <a:chExt cx="0" cy="0"/>
        </a:xfrm>
      </p:grpSpPr>
      <p:sp>
        <p:nvSpPr>
          <p:cNvPr id="59" name="Google Shape;59;p15"/>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p:nvPr/>
        </p:nvSpPr>
        <p:spPr>
          <a:xfrm>
            <a:off x="5037500" y="751050"/>
            <a:ext cx="3641400" cy="3641400"/>
          </a:xfrm>
          <a:prstGeom prst="rect">
            <a:avLst/>
          </a:prstGeom>
          <a:noFill/>
          <a:ln cap="flat" cmpd="thinThick" w="762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title"/>
          </p:nvPr>
        </p:nvSpPr>
        <p:spPr>
          <a:xfrm>
            <a:off x="5172950" y="923700"/>
            <a:ext cx="3370500" cy="3296100"/>
          </a:xfrm>
          <a:prstGeom prst="rect">
            <a:avLst/>
          </a:prstGeom>
          <a:noFill/>
        </p:spPr>
        <p:txBody>
          <a:bodyPr anchorCtr="0" anchor="ctr" bIns="91425" lIns="91425" spcFirstLastPara="1" rIns="91425" wrap="square" tIns="91425"/>
          <a:lstStyle>
            <a:lvl1pPr lvl="0" algn="ctr">
              <a:lnSpc>
                <a:spcPct val="100000"/>
              </a:lnSpc>
              <a:spcBef>
                <a:spcPts val="0"/>
              </a:spcBef>
              <a:spcAft>
                <a:spcPts val="0"/>
              </a:spcAft>
              <a:buClr>
                <a:srgbClr val="FFFFFF"/>
              </a:buClr>
              <a:buSzPts val="3000"/>
              <a:buNone/>
              <a:defRPr b="1" sz="3000">
                <a:solidFill>
                  <a:srgbClr val="FFFFFF"/>
                </a:solidFill>
              </a:defRPr>
            </a:lvl1pPr>
            <a:lvl2pPr lvl="1" algn="ctr">
              <a:lnSpc>
                <a:spcPct val="100000"/>
              </a:lnSpc>
              <a:spcBef>
                <a:spcPts val="0"/>
              </a:spcBef>
              <a:spcAft>
                <a:spcPts val="0"/>
              </a:spcAft>
              <a:buClr>
                <a:srgbClr val="FFFFFF"/>
              </a:buClr>
              <a:buSzPts val="3000"/>
              <a:buNone/>
              <a:defRPr b="1" sz="3000">
                <a:solidFill>
                  <a:srgbClr val="FFFFFF"/>
                </a:solidFill>
              </a:defRPr>
            </a:lvl2pPr>
            <a:lvl3pPr lvl="2" algn="ctr">
              <a:lnSpc>
                <a:spcPct val="100000"/>
              </a:lnSpc>
              <a:spcBef>
                <a:spcPts val="0"/>
              </a:spcBef>
              <a:spcAft>
                <a:spcPts val="0"/>
              </a:spcAft>
              <a:buClr>
                <a:srgbClr val="FFFFFF"/>
              </a:buClr>
              <a:buSzPts val="3000"/>
              <a:buNone/>
              <a:defRPr b="1" sz="3000">
                <a:solidFill>
                  <a:srgbClr val="FFFFFF"/>
                </a:solidFill>
              </a:defRPr>
            </a:lvl3pPr>
            <a:lvl4pPr lvl="3" algn="ctr">
              <a:lnSpc>
                <a:spcPct val="100000"/>
              </a:lnSpc>
              <a:spcBef>
                <a:spcPts val="0"/>
              </a:spcBef>
              <a:spcAft>
                <a:spcPts val="0"/>
              </a:spcAft>
              <a:buClr>
                <a:srgbClr val="FFFFFF"/>
              </a:buClr>
              <a:buSzPts val="3000"/>
              <a:buNone/>
              <a:defRPr b="1" sz="3000">
                <a:solidFill>
                  <a:srgbClr val="FFFFFF"/>
                </a:solidFill>
              </a:defRPr>
            </a:lvl4pPr>
            <a:lvl5pPr lvl="4" algn="ctr">
              <a:lnSpc>
                <a:spcPct val="100000"/>
              </a:lnSpc>
              <a:spcBef>
                <a:spcPts val="0"/>
              </a:spcBef>
              <a:spcAft>
                <a:spcPts val="0"/>
              </a:spcAft>
              <a:buClr>
                <a:srgbClr val="FFFFFF"/>
              </a:buClr>
              <a:buSzPts val="3000"/>
              <a:buNone/>
              <a:defRPr b="1" sz="3000">
                <a:solidFill>
                  <a:srgbClr val="FFFFFF"/>
                </a:solidFill>
              </a:defRPr>
            </a:lvl5pPr>
            <a:lvl6pPr lvl="5" algn="ctr">
              <a:lnSpc>
                <a:spcPct val="100000"/>
              </a:lnSpc>
              <a:spcBef>
                <a:spcPts val="0"/>
              </a:spcBef>
              <a:spcAft>
                <a:spcPts val="0"/>
              </a:spcAft>
              <a:buClr>
                <a:srgbClr val="FFFFFF"/>
              </a:buClr>
              <a:buSzPts val="3000"/>
              <a:buNone/>
              <a:defRPr b="1" sz="3000">
                <a:solidFill>
                  <a:srgbClr val="FFFFFF"/>
                </a:solidFill>
              </a:defRPr>
            </a:lvl6pPr>
            <a:lvl7pPr lvl="6" algn="ctr">
              <a:lnSpc>
                <a:spcPct val="100000"/>
              </a:lnSpc>
              <a:spcBef>
                <a:spcPts val="0"/>
              </a:spcBef>
              <a:spcAft>
                <a:spcPts val="0"/>
              </a:spcAft>
              <a:buClr>
                <a:srgbClr val="FFFFFF"/>
              </a:buClr>
              <a:buSzPts val="3000"/>
              <a:buNone/>
              <a:defRPr b="1" sz="3000">
                <a:solidFill>
                  <a:srgbClr val="FFFFFF"/>
                </a:solidFill>
              </a:defRPr>
            </a:lvl7pPr>
            <a:lvl8pPr lvl="7" algn="ctr">
              <a:lnSpc>
                <a:spcPct val="100000"/>
              </a:lnSpc>
              <a:spcBef>
                <a:spcPts val="0"/>
              </a:spcBef>
              <a:spcAft>
                <a:spcPts val="0"/>
              </a:spcAft>
              <a:buClr>
                <a:srgbClr val="FFFFFF"/>
              </a:buClr>
              <a:buSzPts val="3000"/>
              <a:buNone/>
              <a:defRPr b="1" sz="3000">
                <a:solidFill>
                  <a:srgbClr val="FFFFFF"/>
                </a:solidFill>
              </a:defRPr>
            </a:lvl8pPr>
            <a:lvl9pPr lvl="8" algn="ctr">
              <a:lnSpc>
                <a:spcPct val="100000"/>
              </a:lnSpc>
              <a:spcBef>
                <a:spcPts val="0"/>
              </a:spcBef>
              <a:spcAft>
                <a:spcPts val="0"/>
              </a:spcAft>
              <a:buClr>
                <a:srgbClr val="FFFFFF"/>
              </a:buClr>
              <a:buSzPts val="3000"/>
              <a:buNone/>
              <a:defRPr b="1" sz="3000">
                <a:solidFill>
                  <a:srgbClr val="FFFFFF"/>
                </a:solidFill>
              </a:defRPr>
            </a:lvl9pPr>
          </a:lstStyle>
          <a:p/>
        </p:txBody>
      </p:sp>
      <p:sp>
        <p:nvSpPr>
          <p:cNvPr id="62" name="Google Shape;62;p15"/>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passet layout 3">
  <p:cSld name="AUTOLAYOUT_3">
    <p:bg>
      <p:bgPr>
        <a:solidFill>
          <a:srgbClr val="FFFFFF"/>
        </a:solidFill>
      </p:bgPr>
    </p:bg>
    <p:spTree>
      <p:nvGrpSpPr>
        <p:cNvPr id="63" name="Shape 63"/>
        <p:cNvGrpSpPr/>
        <p:nvPr/>
      </p:nvGrpSpPr>
      <p:grpSpPr>
        <a:xfrm>
          <a:off x="0" y="0"/>
          <a:ext cx="0" cy="0"/>
          <a:chOff x="0" y="0"/>
          <a:chExt cx="0" cy="0"/>
        </a:xfrm>
      </p:grpSpPr>
      <p:sp>
        <p:nvSpPr>
          <p:cNvPr id="64" name="Google Shape;64;p16"/>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type="ctrTitle"/>
          </p:nvPr>
        </p:nvSpPr>
        <p:spPr>
          <a:xfrm>
            <a:off x="1866900" y="1981200"/>
            <a:ext cx="5362500" cy="1181100"/>
          </a:xfrm>
          <a:prstGeom prst="rect">
            <a:avLst/>
          </a:prstGeom>
          <a:noFill/>
        </p:spPr>
        <p:txBody>
          <a:bodyPr anchorCtr="0" anchor="ctr" bIns="91425" lIns="91425" spcFirstLastPara="1" rIns="91425" wrap="square" tIns="91425"/>
          <a:lstStyle>
            <a:lvl1pPr lvl="0" algn="ctr">
              <a:lnSpc>
                <a:spcPct val="100000"/>
              </a:lnSpc>
              <a:spcBef>
                <a:spcPts val="0"/>
              </a:spcBef>
              <a:spcAft>
                <a:spcPts val="0"/>
              </a:spcAft>
              <a:buClr>
                <a:schemeClr val="lt1"/>
              </a:buClr>
              <a:buSzPts val="4000"/>
              <a:buNone/>
              <a:defRPr b="1" sz="4000">
                <a:solidFill>
                  <a:schemeClr val="lt1"/>
                </a:solidFill>
              </a:defRPr>
            </a:lvl1pPr>
            <a:lvl2pPr lvl="1" algn="ctr">
              <a:lnSpc>
                <a:spcPct val="100000"/>
              </a:lnSpc>
              <a:spcBef>
                <a:spcPts val="0"/>
              </a:spcBef>
              <a:spcAft>
                <a:spcPts val="0"/>
              </a:spcAft>
              <a:buClr>
                <a:schemeClr val="lt1"/>
              </a:buClr>
              <a:buSzPts val="4000"/>
              <a:buNone/>
              <a:defRPr b="1" sz="4000">
                <a:solidFill>
                  <a:schemeClr val="lt1"/>
                </a:solidFill>
              </a:defRPr>
            </a:lvl2pPr>
            <a:lvl3pPr lvl="2" algn="ctr">
              <a:lnSpc>
                <a:spcPct val="100000"/>
              </a:lnSpc>
              <a:spcBef>
                <a:spcPts val="0"/>
              </a:spcBef>
              <a:spcAft>
                <a:spcPts val="0"/>
              </a:spcAft>
              <a:buClr>
                <a:schemeClr val="lt1"/>
              </a:buClr>
              <a:buSzPts val="4000"/>
              <a:buNone/>
              <a:defRPr b="1" sz="4000">
                <a:solidFill>
                  <a:schemeClr val="lt1"/>
                </a:solidFill>
              </a:defRPr>
            </a:lvl3pPr>
            <a:lvl4pPr lvl="3" algn="ctr">
              <a:lnSpc>
                <a:spcPct val="100000"/>
              </a:lnSpc>
              <a:spcBef>
                <a:spcPts val="0"/>
              </a:spcBef>
              <a:spcAft>
                <a:spcPts val="0"/>
              </a:spcAft>
              <a:buClr>
                <a:schemeClr val="lt1"/>
              </a:buClr>
              <a:buSzPts val="4000"/>
              <a:buNone/>
              <a:defRPr b="1" sz="4000">
                <a:solidFill>
                  <a:schemeClr val="lt1"/>
                </a:solidFill>
              </a:defRPr>
            </a:lvl4pPr>
            <a:lvl5pPr lvl="4" algn="ctr">
              <a:lnSpc>
                <a:spcPct val="100000"/>
              </a:lnSpc>
              <a:spcBef>
                <a:spcPts val="0"/>
              </a:spcBef>
              <a:spcAft>
                <a:spcPts val="0"/>
              </a:spcAft>
              <a:buClr>
                <a:schemeClr val="lt1"/>
              </a:buClr>
              <a:buSzPts val="4000"/>
              <a:buNone/>
              <a:defRPr b="1" sz="4000">
                <a:solidFill>
                  <a:schemeClr val="lt1"/>
                </a:solidFill>
              </a:defRPr>
            </a:lvl5pPr>
            <a:lvl6pPr lvl="5" algn="ctr">
              <a:lnSpc>
                <a:spcPct val="100000"/>
              </a:lnSpc>
              <a:spcBef>
                <a:spcPts val="0"/>
              </a:spcBef>
              <a:spcAft>
                <a:spcPts val="0"/>
              </a:spcAft>
              <a:buClr>
                <a:schemeClr val="lt1"/>
              </a:buClr>
              <a:buSzPts val="4000"/>
              <a:buNone/>
              <a:defRPr b="1" sz="4000">
                <a:solidFill>
                  <a:schemeClr val="lt1"/>
                </a:solidFill>
              </a:defRPr>
            </a:lvl6pPr>
            <a:lvl7pPr lvl="6" algn="ctr">
              <a:lnSpc>
                <a:spcPct val="100000"/>
              </a:lnSpc>
              <a:spcBef>
                <a:spcPts val="0"/>
              </a:spcBef>
              <a:spcAft>
                <a:spcPts val="0"/>
              </a:spcAft>
              <a:buClr>
                <a:schemeClr val="lt1"/>
              </a:buClr>
              <a:buSzPts val="4000"/>
              <a:buNone/>
              <a:defRPr b="1" sz="4000">
                <a:solidFill>
                  <a:schemeClr val="lt1"/>
                </a:solidFill>
              </a:defRPr>
            </a:lvl7pPr>
            <a:lvl8pPr lvl="7" algn="ctr">
              <a:lnSpc>
                <a:spcPct val="100000"/>
              </a:lnSpc>
              <a:spcBef>
                <a:spcPts val="0"/>
              </a:spcBef>
              <a:spcAft>
                <a:spcPts val="0"/>
              </a:spcAft>
              <a:buClr>
                <a:schemeClr val="lt1"/>
              </a:buClr>
              <a:buSzPts val="4000"/>
              <a:buNone/>
              <a:defRPr b="1" sz="4000">
                <a:solidFill>
                  <a:schemeClr val="lt1"/>
                </a:solidFill>
              </a:defRPr>
            </a:lvl8pPr>
            <a:lvl9pPr lvl="8" algn="ctr">
              <a:lnSpc>
                <a:spcPct val="100000"/>
              </a:lnSpc>
              <a:spcBef>
                <a:spcPts val="0"/>
              </a:spcBef>
              <a:spcAft>
                <a:spcPts val="0"/>
              </a:spcAft>
              <a:buClr>
                <a:schemeClr val="lt1"/>
              </a:buClr>
              <a:buSzPts val="4000"/>
              <a:buNone/>
              <a:defRPr b="1" sz="4000">
                <a:solidFill>
                  <a:schemeClr val="lt1"/>
                </a:solidFill>
              </a:defRPr>
            </a:lvl9pPr>
          </a:lstStyle>
          <a:p/>
        </p:txBody>
      </p:sp>
      <p:sp>
        <p:nvSpPr>
          <p:cNvPr id="66" name="Google Shape;66;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www.youtube.com/watch?v=9g4totGFlcQ"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www.youtube.com/watch?v=aFYsJYPye94"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www.youtube.com/watch?v=6Yrr8DC2_28"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id="71" name="Google Shape;71;p17"/>
          <p:cNvPicPr preferRelativeResize="0"/>
          <p:nvPr/>
        </p:nvPicPr>
        <p:blipFill rotWithShape="1">
          <a:blip r:embed="rId3">
            <a:alphaModFix amt="30000"/>
          </a:blip>
          <a:srcRect b="7813" l="0" r="0" t="7813"/>
          <a:stretch/>
        </p:blipFill>
        <p:spPr>
          <a:xfrm>
            <a:off x="75" y="0"/>
            <a:ext cx="9144000" cy="5143496"/>
          </a:xfrm>
          <a:prstGeom prst="rect">
            <a:avLst/>
          </a:prstGeom>
          <a:noFill/>
          <a:ln>
            <a:noFill/>
          </a:ln>
        </p:spPr>
      </p:pic>
      <p:sp>
        <p:nvSpPr>
          <p:cNvPr id="72" name="Google Shape;72;p17"/>
          <p:cNvSpPr/>
          <p:nvPr/>
        </p:nvSpPr>
        <p:spPr>
          <a:xfrm>
            <a:off x="1381125" y="1638325"/>
            <a:ext cx="6381900" cy="18669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ctrTitle"/>
          </p:nvPr>
        </p:nvSpPr>
        <p:spPr>
          <a:xfrm>
            <a:off x="1866900" y="1981200"/>
            <a:ext cx="5362500" cy="118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da"/>
              <a:t>Autoriteter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Google Shape;78;p18"/>
          <p:cNvPicPr preferRelativeResize="0"/>
          <p:nvPr/>
        </p:nvPicPr>
        <p:blipFill rotWithShape="1">
          <a:blip r:embed="rId3">
            <a:alphaModFix amt="90000"/>
          </a:blip>
          <a:srcRect b="6173" l="25455" r="16847" t="0"/>
          <a:stretch/>
        </p:blipFill>
        <p:spPr>
          <a:xfrm>
            <a:off x="5677475" y="1015650"/>
            <a:ext cx="3288600" cy="3565500"/>
          </a:xfrm>
          <a:prstGeom prst="ellipse">
            <a:avLst/>
          </a:prstGeom>
          <a:noFill/>
          <a:ln>
            <a:noFill/>
          </a:ln>
        </p:spPr>
      </p:pic>
      <p:sp>
        <p:nvSpPr>
          <p:cNvPr id="79" name="Google Shape;79;p18"/>
          <p:cNvSpPr txBox="1"/>
          <p:nvPr>
            <p:ph type="title"/>
          </p:nvPr>
        </p:nvSpPr>
        <p:spPr>
          <a:xfrm>
            <a:off x="107550" y="724975"/>
            <a:ext cx="5324400" cy="342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a" sz="4800" u="sng"/>
              <a:t>Hurtigskrivning</a:t>
            </a:r>
            <a:endParaRPr sz="4800" u="sng"/>
          </a:p>
          <a:p>
            <a:pPr indent="0" lvl="0" marL="0" rtl="0" algn="l">
              <a:spcBef>
                <a:spcPts val="0"/>
              </a:spcBef>
              <a:spcAft>
                <a:spcPts val="0"/>
              </a:spcAft>
              <a:buNone/>
            </a:pPr>
            <a:r>
              <a:rPr lang="da"/>
              <a:t>Hvad tænker du, når du hører ordet: autoritet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9"/>
          <p:cNvPicPr preferRelativeResize="0"/>
          <p:nvPr/>
        </p:nvPicPr>
        <p:blipFill rotWithShape="1">
          <a:blip r:embed="rId3">
            <a:alphaModFix/>
          </a:blip>
          <a:srcRect b="0" l="20779" r="20785" t="0"/>
          <a:stretch/>
        </p:blipFill>
        <p:spPr>
          <a:xfrm>
            <a:off x="200" y="0"/>
            <a:ext cx="4572001" cy="5143501"/>
          </a:xfrm>
          <a:prstGeom prst="rect">
            <a:avLst/>
          </a:prstGeom>
          <a:noFill/>
          <a:ln>
            <a:noFill/>
          </a:ln>
        </p:spPr>
      </p:pic>
      <p:sp>
        <p:nvSpPr>
          <p:cNvPr id="85" name="Google Shape;85;p19"/>
          <p:cNvSpPr txBox="1"/>
          <p:nvPr>
            <p:ph type="title"/>
          </p:nvPr>
        </p:nvSpPr>
        <p:spPr>
          <a:xfrm>
            <a:off x="5052400" y="904375"/>
            <a:ext cx="3602400" cy="329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da" u="sng"/>
              <a:t>Konkrete autoriteter</a:t>
            </a:r>
            <a:endParaRPr u="sng"/>
          </a:p>
          <a:p>
            <a:pPr indent="0" lvl="0" marL="0" rtl="0" algn="ctr">
              <a:spcBef>
                <a:spcPts val="0"/>
              </a:spcBef>
              <a:spcAft>
                <a:spcPts val="0"/>
              </a:spcAft>
              <a:buNone/>
            </a:pPr>
            <a:r>
              <a:rPr lang="da"/>
              <a:t>Lav en liste med eksempler på autoriteter i din hverdag og i Danmark generelt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20"/>
          <p:cNvSpPr txBox="1"/>
          <p:nvPr>
            <p:ph type="ctrTitle"/>
          </p:nvPr>
        </p:nvSpPr>
        <p:spPr>
          <a:xfrm>
            <a:off x="526200" y="1251525"/>
            <a:ext cx="8129700" cy="264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da" sz="2400">
                <a:solidFill>
                  <a:srgbClr val="FFFFFF"/>
                </a:solidFill>
              </a:rPr>
              <a:t>Autoritet; evne til legitimt at kunne bestemme andres handlinger, opfattelser eller tanker samt den eller det, der besidder denne egenskab. Autoritet forbindes som regel med en hierarkisk orden og anerkendes pga. en særlig værdighed, hellighed, oprindelse eller pga. sjældne evner, ufejlbarlighed, følelsesmæssig identifikation eller legalitet.</a:t>
            </a:r>
            <a:endParaRPr sz="2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I MÅ IKKE HOLDE I HÅND!&#10;Gør du som der bliver sagt? Hvor autoritetstro er vi danskere? &#10;Eksperimentet er lavet i samarbejde med Metroxpress." id="95" name="Google Shape;95;p21" title="MX eksperimentet #2: Tro mod autoriteter">
            <a:hlinkClick r:id="rId3"/>
          </p:cNvPr>
          <p:cNvPicPr preferRelativeResize="0"/>
          <p:nvPr/>
        </p:nvPicPr>
        <p:blipFill>
          <a:blip r:embed="rId4">
            <a:alphaModFix/>
          </a:blip>
          <a:stretch>
            <a:fillRect/>
          </a:stretch>
        </p:blipFill>
        <p:spPr>
          <a:xfrm>
            <a:off x="1244600" y="76200"/>
            <a:ext cx="6654800" cy="499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descr="Facebook: https://www.facebook.com/MateoWantsACupcake&#10;Instagram: http://instagram.com/listenlinda1&#10;&#10;To use this video in a commercial player or in broadcasts, please email licensing@storyful.com**&#10;&#10;Follow us:&#10;Google+: https://plus.google.com/+Lbeltran1/posts" id="100" name="Google Shape;100;p22" title="My 3 year old must argue and debate everything!">
            <a:hlinkClick r:id="rId3"/>
          </p:cNvPr>
          <p:cNvPicPr preferRelativeResize="0"/>
          <p:nvPr/>
        </p:nvPicPr>
        <p:blipFill>
          <a:blip r:embed="rId4">
            <a:alphaModFix/>
          </a:blip>
          <a:stretch>
            <a:fillRect/>
          </a:stretch>
        </p:blipFill>
        <p:spPr>
          <a:xfrm>
            <a:off x="1244600" y="152400"/>
            <a:ext cx="6654800" cy="499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descr="Stem her: http://kca.nickelodeon.dk/stem&#10;&#10;Min anden kanal: https://www.youtube.com/channel/UCRdoivTawGU9WRAAqdqC92w?sub_confirmation=1&#10;&#10;Husum merch: https://firstgrade.dk/produkt-kategori/husum/&#10;&#10;Min Instagram: AlexanderHusum&#10;&#10;Snap med mig: Alexanderhusum&#10;&#10;Twitch: Alexanderhussi&#10;&#10;Kontakt: alexander.husum@gonzomedia.dk" id="105" name="Google Shape;105;p23" title="LEVER FOR 15 KRONER PR DAG (så svært er det)">
            <a:hlinkClick r:id="rId3"/>
          </p:cNvPr>
          <p:cNvPicPr preferRelativeResize="0"/>
          <p:nvPr/>
        </p:nvPicPr>
        <p:blipFill>
          <a:blip r:embed="rId4">
            <a:alphaModFix/>
          </a:blip>
          <a:stretch>
            <a:fillRect/>
          </a:stretch>
        </p:blipFill>
        <p:spPr>
          <a:xfrm>
            <a:off x="1435300" y="84175"/>
            <a:ext cx="6384875" cy="4788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